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53"/>
    <p:restoredTop sz="96301"/>
  </p:normalViewPr>
  <p:slideViewPr>
    <p:cSldViewPr snapToGrid="0" snapToObjects="1">
      <p:cViewPr varScale="1">
        <p:scale>
          <a:sx n="154" d="100"/>
          <a:sy n="154" d="100"/>
        </p:scale>
        <p:origin x="18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990376" y="3409035"/>
            <a:ext cx="165728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Taotlusvoor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07905" y="3901938"/>
            <a:ext cx="130413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aprillil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 Liit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449" y="877773"/>
            <a:ext cx="398801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Otsid uusi reisikaaslasi? Alusta siit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516233" y="282455"/>
            <a:ext cx="2028924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 Liit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0C1DF36-9E3F-1715-7397-877B642FD50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76" r="276"/>
          <a:stretch/>
        </p:blipFill>
        <p:spPr>
          <a:xfrm>
            <a:off x="183899" y="3966334"/>
            <a:ext cx="1108147" cy="1004951"/>
          </a:xfrm>
          <a:prstGeom prst="rect">
            <a:avLst/>
          </a:prstGeom>
        </p:spPr>
      </p:pic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303A746C-A2EC-B1CE-6364-D3C88D3E05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309478" y="3652031"/>
            <a:ext cx="1182481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avatakse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0BBDBEF-00CA-2EB2-56F7-EC90EDDF44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D8395E-B0FA-5198-7CA2-38F437E9D0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3013614" y="3909197"/>
            <a:ext cx="1829218" cy="242198"/>
          </a:xfrm>
        </p:spPr>
        <p:txBody>
          <a:bodyPr/>
          <a:lstStyle/>
          <a:p>
            <a:r>
              <a:rPr lang="en-BE" dirty="0"/>
              <a:t>30. oktoobrist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99E5D6-00E1-8158-3C55-470877A49A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9FBF1B-6E34-F49B-37E8-C1637042AF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AEA675-1226-B4B1-22E3-DD785818D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755" y="4148051"/>
            <a:ext cx="789710" cy="78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EF2955-83B5-4A54-9095-8D8AFEC60DA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CFB9CB7B-E8F1-4590-AE34-CD97A9B39C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DDF8B0-3EF4-47F3-94A9-85DEADE94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11284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2025-09-02T14:25:59Z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2025-09-02T14:25:59Z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5c2118c6-a6af-4917-81aa-0a0120bf6818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